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72" d="100"/>
          <a:sy n="72" d="100"/>
        </p:scale>
        <p:origin x="618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7F38BD-CF42-47C5-AC2E-B463CC66C3B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8527529-0759-4258-A1EC-ADC61698E65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B5C00E-D864-4137-A25C-A2F3E1A20B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735FE-ABD2-4A91-B5C7-13473D4261E1}" type="datetimeFigureOut">
              <a:rPr lang="en-GB" smtClean="0"/>
              <a:t>28/07/2021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E79B01-62DC-47F8-96E4-B6037A9E7F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4D989D-2B1E-4180-BA1C-6AE140C9BB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41591-E9C6-4D9A-B367-4730C5C3F1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74925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10000">
        <p:fade/>
      </p:transition>
    </mc:Choice>
    <mc:Fallback>
      <p:transition spd="med" advClick="0" advTm="1000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0878D8-B24A-4155-AD78-100CA6A14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A36E415-3B0D-4DA4-91BC-40C719B51E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0A49BB-46AC-4A19-8D70-5D2693E3BE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735FE-ABD2-4A91-B5C7-13473D4261E1}" type="datetimeFigureOut">
              <a:rPr lang="en-GB" smtClean="0"/>
              <a:t>28/07/2021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34CEBD-A0C8-417B-B0A7-E87B4B9BA4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6E4764-5215-4E0E-B119-64695960EC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41591-E9C6-4D9A-B367-4730C5C3F1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69354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10000">
        <p:fade/>
      </p:transition>
    </mc:Choice>
    <mc:Fallback>
      <p:transition spd="med" advClick="0" advTm="1000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6E3FCE7-7452-4BC0-9321-8F0841633B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06E838A-45AB-4B5B-BDF2-7E7F7BADB0A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49CF80-2596-4C6C-A81E-A8AE9013C2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735FE-ABD2-4A91-B5C7-13473D4261E1}" type="datetimeFigureOut">
              <a:rPr lang="en-GB" smtClean="0"/>
              <a:t>28/07/2021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ECFA6C-1282-43A4-A3D8-7AF6551FBB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19DDBF-C2B1-49E6-9AC2-8A4697E531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41591-E9C6-4D9A-B367-4730C5C3F1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754072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10000">
        <p:fade/>
      </p:transition>
    </mc:Choice>
    <mc:Fallback>
      <p:transition spd="med" advClick="0" advTm="10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7CE760-7EC0-468A-A003-41F7379A0B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54A1C0-FC24-4C6C-B35B-2B2448719B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903426-301D-4ECA-8B42-0C73D8F240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735FE-ABD2-4A91-B5C7-13473D4261E1}" type="datetimeFigureOut">
              <a:rPr lang="en-GB" smtClean="0"/>
              <a:t>28/07/2021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ED5C55-784B-4E60-A414-B97F0FAF64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0204B0-CF22-48F3-931B-49FE6251A1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41591-E9C6-4D9A-B367-4730C5C3F1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12877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10000">
        <p:fade/>
      </p:transition>
    </mc:Choice>
    <mc:Fallback>
      <p:transition spd="med" advClick="0" advTm="10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67D674-332C-4191-844E-C8A5BD12A4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DC71537-0A66-416A-913D-4E06061897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D3DB32-8B8C-42E7-ADC4-58976F11D8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735FE-ABD2-4A91-B5C7-13473D4261E1}" type="datetimeFigureOut">
              <a:rPr lang="en-GB" smtClean="0"/>
              <a:t>28/07/2021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9BF066-E2F5-4A61-AA2F-D2E57AF3A0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219D03-912D-49D3-A410-5B089A6051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41591-E9C6-4D9A-B367-4730C5C3F1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578093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10000">
        <p:fade/>
      </p:transition>
    </mc:Choice>
    <mc:Fallback>
      <p:transition spd="med" advClick="0" advTm="10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55BB63-C8A7-4C42-81E5-4195FD84F3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7A0D8A-EE69-4AB2-93F0-EE75E17FA5D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EC89AF4-B051-4777-9B16-10E5CE84E2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BB3B8CD-8CF1-4BF6-A86B-9ED84718C8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735FE-ABD2-4A91-B5C7-13473D4261E1}" type="datetimeFigureOut">
              <a:rPr lang="en-GB" smtClean="0"/>
              <a:t>28/07/2021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F780257-7007-4FAE-873D-69A98FFFBF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5CB80FE-49A4-465F-92EC-88A5CE1FC5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41591-E9C6-4D9A-B367-4730C5C3F1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17543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10000">
        <p:fade/>
      </p:transition>
    </mc:Choice>
    <mc:Fallback>
      <p:transition spd="med" advClick="0" advTm="1000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C1949D-2B24-4E74-ABAD-3DB6990F05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C3E594-A8D0-4D8A-B995-09C5E4C547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254428A-4750-4630-A6E9-06001FC9B58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EA6FDB3-A0E2-457E-8331-3BAF48BA313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51E82F3-C6D7-42E6-8261-BE65633D03E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090AD71-82BF-4957-B70B-00C375DA57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735FE-ABD2-4A91-B5C7-13473D4261E1}" type="datetimeFigureOut">
              <a:rPr lang="en-GB" smtClean="0"/>
              <a:t>28/07/2021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7419-CAF6-4C14-94F2-3B7872A626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5A19582-BC4D-4998-83E5-EA39BEC93B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41591-E9C6-4D9A-B367-4730C5C3F1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91209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10000">
        <p:fade/>
      </p:transition>
    </mc:Choice>
    <mc:Fallback>
      <p:transition spd="med" advClick="0" advTm="1000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D3CAD5-C829-4A16-92A6-18A75BC6D7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8594EFB-3185-4314-A5C5-10138F6D13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735FE-ABD2-4A91-B5C7-13473D4261E1}" type="datetimeFigureOut">
              <a:rPr lang="en-GB" smtClean="0"/>
              <a:t>28/07/2021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F71115E-7A7E-441A-BFA9-FD551BBA10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0BD4405-6A01-4010-96AC-8EF0FCF6F5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41591-E9C6-4D9A-B367-4730C5C3F1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7024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10000">
        <p:fade/>
      </p:transition>
    </mc:Choice>
    <mc:Fallback>
      <p:transition spd="med" advClick="0" advTm="10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2BA0314-0966-49C5-A43B-63B536DF2F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735FE-ABD2-4A91-B5C7-13473D4261E1}" type="datetimeFigureOut">
              <a:rPr lang="en-GB" smtClean="0"/>
              <a:t>28/07/2021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319C698-4613-4A8E-96FD-D2C468C4F6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C1A45F1-3B7A-4999-85FD-ADF50C1FF0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41591-E9C6-4D9A-B367-4730C5C3F1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960225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10000">
        <p:fade/>
      </p:transition>
    </mc:Choice>
    <mc:Fallback>
      <p:transition spd="med" advClick="0" advTm="100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E2403D-17EF-4715-BA7D-5FB2A686F1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236202-3881-4D64-AE64-0DDD9BA801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618290C-8D62-48C2-865F-55D35CAAF22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06CDDE1-1770-4E0A-A173-77EEE1F7FC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735FE-ABD2-4A91-B5C7-13473D4261E1}" type="datetimeFigureOut">
              <a:rPr lang="en-GB" smtClean="0"/>
              <a:t>28/07/2021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3DD433-5611-4BC7-8DEA-45E4490477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C280B1D-CD64-4F59-A5F5-5A94E27006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41591-E9C6-4D9A-B367-4730C5C3F1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338558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10000">
        <p:fade/>
      </p:transition>
    </mc:Choice>
    <mc:Fallback>
      <p:transition spd="med" advClick="0" advTm="100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52039D-3E72-4B10-85CB-0565B73408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41472E9-91C1-4838-9152-40E1A4866EB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254DF11-B9E4-4611-9369-18A56476F8B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796B55D-A15C-43F0-9007-58AC938310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735FE-ABD2-4A91-B5C7-13473D4261E1}" type="datetimeFigureOut">
              <a:rPr lang="en-GB" smtClean="0"/>
              <a:t>28/07/2021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0C03CB1-CF65-42F3-90AD-EB2DDF0AB5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FB23C91-F18D-421C-B126-10D7D0B94F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41591-E9C6-4D9A-B367-4730C5C3F1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65634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10000">
        <p:fade/>
      </p:transition>
    </mc:Choice>
    <mc:Fallback>
      <p:transition spd="med" advClick="0" advTm="10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52140FC-9EB2-47C6-B7DE-BE468B007A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612BAA-2296-42AA-8B7E-84C0129371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8C3332-51AB-4BEF-BB6D-463330770CD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B735FE-ABD2-4A91-B5C7-13473D4261E1}" type="datetimeFigureOut">
              <a:rPr lang="en-GB" smtClean="0"/>
              <a:t>28/07/2021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C36FC0-46CF-4B5A-8487-7451029F939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0FA447-9FAB-4ACD-A173-7FF5AAF4B3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E41591-E9C6-4D9A-B367-4730C5C3F1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08250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Requires="p14">
      <p:transition spd="med" p14:dur="700" advClick="0" advTm="10000">
        <p:fade/>
      </p:transition>
    </mc:Choice>
    <mc:Fallback>
      <p:transition spd="med" advClick="0" advTm="10000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Timeline&#10;&#10;Description automatically generated">
            <a:extLst>
              <a:ext uri="{FF2B5EF4-FFF2-40B4-BE49-F238E27FC236}">
                <a16:creationId xmlns:a16="http://schemas.microsoft.com/office/drawing/2014/main" id="{3D500E34-157F-4DD5-AFC4-EB9C07CAFD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88920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10000">
        <p:fade/>
      </p:transition>
    </mc:Choice>
    <mc:Fallback>
      <p:transition spd="med" advClick="0" advTm="10000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A49A8E-0CA1-4227-B50C-24A92E4E3D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en-GB" dirty="0"/>
            </a:br>
            <a:endParaRPr lang="en-GB" dirty="0"/>
          </a:p>
        </p:txBody>
      </p:sp>
      <p:pic>
        <p:nvPicPr>
          <p:cNvPr id="9" name="Picture 8" descr="Text&#10;&#10;Description automatically generated">
            <a:extLst>
              <a:ext uri="{FF2B5EF4-FFF2-40B4-BE49-F238E27FC236}">
                <a16:creationId xmlns:a16="http://schemas.microsoft.com/office/drawing/2014/main" id="{B3247964-E55A-416F-8634-39B67BD2D2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4793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10000">
        <p:fade/>
      </p:transition>
    </mc:Choice>
    <mc:Fallback>
      <p:transition spd="med" advClick="0" advTm="10000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Text&#10;&#10;Description automatically generated">
            <a:extLst>
              <a:ext uri="{FF2B5EF4-FFF2-40B4-BE49-F238E27FC236}">
                <a16:creationId xmlns:a16="http://schemas.microsoft.com/office/drawing/2014/main" id="{BBF2F80E-40E0-4921-84C9-A05A4BBF62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89320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10000">
        <p:fade/>
      </p:transition>
    </mc:Choice>
    <mc:Fallback>
      <p:transition spd="med" advClick="0" advTm="10000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Text&#10;&#10;Description automatically generated">
            <a:extLst>
              <a:ext uri="{FF2B5EF4-FFF2-40B4-BE49-F238E27FC236}">
                <a16:creationId xmlns:a16="http://schemas.microsoft.com/office/drawing/2014/main" id="{89FDCDDB-4D31-4856-AD10-22B42109E1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42135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10000">
        <p:fade/>
      </p:transition>
    </mc:Choice>
    <mc:Fallback>
      <p:transition spd="med" advClick="0" advTm="10000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Text&#10;&#10;Description automatically generated">
            <a:extLst>
              <a:ext uri="{FF2B5EF4-FFF2-40B4-BE49-F238E27FC236}">
                <a16:creationId xmlns:a16="http://schemas.microsoft.com/office/drawing/2014/main" id="{7C7C7927-8EB2-4D6B-A857-28377B3E3D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9355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12000">
        <p:fade/>
      </p:transition>
    </mc:Choice>
    <mc:Fallback>
      <p:transition spd="med" advClick="0" advTm="12000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C3B3A4F2-45C0-4D36-9124-D7F838200F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32967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10000">
        <p:fade/>
      </p:transition>
    </mc:Choice>
    <mc:Fallback>
      <p:transition spd="med" advClick="0" advTm="10000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Text&#10;&#10;Description automatically generated">
            <a:extLst>
              <a:ext uri="{FF2B5EF4-FFF2-40B4-BE49-F238E27FC236}">
                <a16:creationId xmlns:a16="http://schemas.microsoft.com/office/drawing/2014/main" id="{5CA3FC78-A3B1-4BDA-85F5-C3A6299ABB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20410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10000">
        <p:fade/>
      </p:transition>
    </mc:Choice>
    <mc:Fallback>
      <p:transition spd="med" advClick="0" advTm="10000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1</Words>
  <Application>Microsoft Office PowerPoint</Application>
  <PresentationFormat>Widescreen</PresentationFormat>
  <Paragraphs>1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Theme</vt:lpstr>
      <vt:lpstr>PowerPoint Presentation</vt:lpstr>
      <vt:lpstr> 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LIGHTWOOD, Simon (NHS CALDERDALE CCG)</dc:creator>
  <cp:lastModifiedBy>JONES, Siobhan (NHS KIRKLEES CCG)</cp:lastModifiedBy>
  <cp:revision>2</cp:revision>
  <dcterms:created xsi:type="dcterms:W3CDTF">2021-07-27T18:24:08Z</dcterms:created>
  <dcterms:modified xsi:type="dcterms:W3CDTF">2021-07-28T13:37:58Z</dcterms:modified>
</cp:coreProperties>
</file>